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9" r:id="rId9"/>
    <p:sldId id="268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5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67AC2-4B54-4AC5-AA83-B99BA73B41D7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6ABDB-C441-4D4F-8E04-C359C55052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97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6ABDB-C441-4D4F-8E04-C359C55052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8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4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4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9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60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9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0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8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5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97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1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934FB-73FB-46AC-96E4-14D290FB2999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2AFB5-9BF5-4D43-889F-BB5FC80BE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1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227610" y="2590800"/>
            <a:ext cx="4461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kern="800" spc="-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JAVA</a:t>
            </a:r>
            <a:r>
              <a:rPr lang="en-US" altLang="ko-KR" sz="4000" kern="800" spc="-100" dirty="0" smtClean="0">
                <a:solidFill>
                  <a:schemeClr val="accent5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4000" kern="800" spc="-100" dirty="0" smtClean="0">
                <a:solidFill>
                  <a:srgbClr val="F0534B"/>
                </a:solidFill>
                <a:latin typeface="HY견고딕" pitchFamily="18" charset="-127"/>
                <a:ea typeface="HY견고딕" pitchFamily="18" charset="-127"/>
              </a:rPr>
              <a:t>PROJECT</a:t>
            </a:r>
            <a:endParaRPr lang="en-US" sz="4000" kern="800" spc="-100" dirty="0">
              <a:solidFill>
                <a:srgbClr val="F0534B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6418" y="4793218"/>
            <a:ext cx="14638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2019/06/21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11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팀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0" name="Rectangle 34"/>
          <p:cNvSpPr/>
          <p:nvPr/>
        </p:nvSpPr>
        <p:spPr>
          <a:xfrm rot="5400000">
            <a:off x="4411142" y="1163392"/>
            <a:ext cx="87246" cy="4353375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고딕19" panose="02020600000000000000" pitchFamily="18" charset="-127"/>
            </a:endParaRPr>
          </a:p>
        </p:txBody>
      </p:sp>
      <p:sp>
        <p:nvSpPr>
          <p:cNvPr id="5" name="AutoShape 8" descr="Java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12"/>
          <p:cNvSpPr/>
          <p:nvPr/>
        </p:nvSpPr>
        <p:spPr>
          <a:xfrm>
            <a:off x="0" y="6359156"/>
            <a:ext cx="9155065" cy="533400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4"/>
          <p:cNvSpPr/>
          <p:nvPr/>
        </p:nvSpPr>
        <p:spPr>
          <a:xfrm flipH="1">
            <a:off x="907670" y="548679"/>
            <a:ext cx="45719" cy="684461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2559" y="485668"/>
            <a:ext cx="12682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핵심코드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2" y="1556792"/>
            <a:ext cx="6001993" cy="20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3" y="3717032"/>
            <a:ext cx="68770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5747" y="930206"/>
            <a:ext cx="3310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Book Management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49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4"/>
          <p:cNvSpPr/>
          <p:nvPr/>
        </p:nvSpPr>
        <p:spPr>
          <a:xfrm flipH="1">
            <a:off x="907670" y="548679"/>
            <a:ext cx="45719" cy="684461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559" y="485668"/>
            <a:ext cx="12682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핵심코드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5747" y="930206"/>
            <a:ext cx="3310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Member Management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6" y="1525141"/>
            <a:ext cx="55340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26" y="4077072"/>
            <a:ext cx="57531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49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36912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감사합니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다</a:t>
            </a:r>
          </a:p>
        </p:txBody>
      </p:sp>
      <p:sp>
        <p:nvSpPr>
          <p:cNvPr id="5" name="Rectangle 12"/>
          <p:cNvSpPr/>
          <p:nvPr/>
        </p:nvSpPr>
        <p:spPr>
          <a:xfrm>
            <a:off x="0" y="6359156"/>
            <a:ext cx="9155065" cy="533400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고딕19" panose="02020600000000000000" pitchFamily="18" charset="-127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-1" y="0"/>
            <a:ext cx="9155065" cy="533400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58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4"/>
          <p:cNvSpPr/>
          <p:nvPr/>
        </p:nvSpPr>
        <p:spPr>
          <a:xfrm flipH="1">
            <a:off x="1912538" y="801093"/>
            <a:ext cx="68045" cy="388889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9875" y="764704"/>
            <a:ext cx="16980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CONTENTS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sp>
        <p:nvSpPr>
          <p:cNvPr id="6" name="Rectangle 64"/>
          <p:cNvSpPr/>
          <p:nvPr/>
        </p:nvSpPr>
        <p:spPr>
          <a:xfrm flipH="1">
            <a:off x="1907701" y="2473151"/>
            <a:ext cx="71709" cy="1459905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720" y="2401143"/>
            <a:ext cx="16081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1. </a:t>
            </a: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프로젝트</a:t>
            </a:r>
            <a:endParaRPr lang="en-US" altLang="ko-KR" sz="2400" dirty="0" smtClean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sp>
        <p:nvSpPr>
          <p:cNvPr id="8" name="Rectangle 64"/>
          <p:cNvSpPr/>
          <p:nvPr/>
        </p:nvSpPr>
        <p:spPr>
          <a:xfrm flipH="1">
            <a:off x="1907702" y="4561382"/>
            <a:ext cx="72881" cy="1387897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0551" y="4489375"/>
            <a:ext cx="187743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2. </a:t>
            </a: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핵심 코드 </a:t>
            </a:r>
            <a:r>
              <a:rPr lang="en-US" altLang="ko-KR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39752" y="2862808"/>
            <a:ext cx="38884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9"/>
                <a:ea typeface="a고딕19"/>
                <a:cs typeface="Open Sans"/>
              </a:rPr>
              <a:t>프로젝트 설명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고딕19"/>
              <a:ea typeface="a고딕19"/>
              <a:cs typeface="Open Sans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9"/>
                <a:ea typeface="a고딕19"/>
                <a:cs typeface="Open Sans"/>
              </a:rPr>
              <a:t>초기 화면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고딕19"/>
              <a:ea typeface="a고딕19"/>
              <a:cs typeface="Open Sans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9"/>
                <a:ea typeface="a고딕19"/>
                <a:cs typeface="Open Sans"/>
              </a:rPr>
              <a:t>프로젝트 데모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9"/>
                <a:ea typeface="a고딕19"/>
                <a:cs typeface="Open Sans"/>
              </a:rPr>
              <a:t>동영상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고딕19"/>
              <a:ea typeface="a고딕19"/>
              <a:cs typeface="Open San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0"/>
            <a:ext cx="612068" cy="6858000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339752" y="4933617"/>
            <a:ext cx="38884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9"/>
                <a:ea typeface="a고딕19"/>
                <a:cs typeface="Open Sans"/>
              </a:rPr>
              <a:t>Data</a:t>
            </a:r>
          </a:p>
          <a:p>
            <a:pPr marL="457200" lvl="0" indent="-457200">
              <a:buAutoNum type="arabicPeriod"/>
              <a:defRPr/>
            </a:pPr>
            <a:r>
              <a:rPr lang="en-US" altLang="ko-K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9"/>
                <a:ea typeface="a고딕19"/>
                <a:cs typeface="Open Sans"/>
              </a:rPr>
              <a:t>Gui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고딕19"/>
              <a:ea typeface="a고딕19"/>
              <a:cs typeface="Open Sans"/>
            </a:endParaRPr>
          </a:p>
          <a:p>
            <a:pPr marL="457200" lvl="0" indent="-457200">
              <a:buAutoNum type="arabicPeriod"/>
              <a:defRPr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고딕19"/>
                <a:ea typeface="a고딕19"/>
                <a:cs typeface="Open Sans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40812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4"/>
          <p:cNvSpPr/>
          <p:nvPr/>
        </p:nvSpPr>
        <p:spPr>
          <a:xfrm flipH="1">
            <a:off x="874263" y="807865"/>
            <a:ext cx="68045" cy="388889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771476"/>
            <a:ext cx="18941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Project  </a:t>
            </a: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설명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914255"/>
            <a:ext cx="67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0534B"/>
                </a:solidFill>
                <a:latin typeface="HY견고딕" pitchFamily="18" charset="-127"/>
                <a:ea typeface="HY견고딕" pitchFamily="18" charset="-127"/>
              </a:rPr>
              <a:t>주제 </a:t>
            </a:r>
            <a:r>
              <a:rPr lang="en-US" altLang="ko-KR" dirty="0" smtClean="0">
                <a:solidFill>
                  <a:srgbClr val="F0534B"/>
                </a:solidFill>
                <a:latin typeface="HY견고딕" pitchFamily="18" charset="-127"/>
                <a:ea typeface="HY견고딕" pitchFamily="18" charset="-127"/>
              </a:rPr>
              <a:t>|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도서관 대출 관리 프로그램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4303" y="2636912"/>
            <a:ext cx="67220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0534B"/>
                </a:solidFill>
                <a:latin typeface="HY견고딕" pitchFamily="18" charset="-127"/>
                <a:ea typeface="HY견고딕" pitchFamily="18" charset="-127"/>
              </a:rPr>
              <a:t>기</a:t>
            </a:r>
            <a:r>
              <a:rPr lang="ko-KR" altLang="en-US" dirty="0">
                <a:solidFill>
                  <a:srgbClr val="F0534B"/>
                </a:solidFill>
                <a:latin typeface="HY견고딕" pitchFamily="18" charset="-127"/>
                <a:ea typeface="HY견고딕" pitchFamily="18" charset="-127"/>
              </a:rPr>
              <a:t>능</a:t>
            </a:r>
            <a:r>
              <a:rPr lang="ko-KR" altLang="en-US" dirty="0" smtClean="0">
                <a:solidFill>
                  <a:srgbClr val="F0534B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rgbClr val="F0534B"/>
                </a:solidFill>
                <a:latin typeface="HY견고딕" pitchFamily="18" charset="-127"/>
                <a:ea typeface="HY견고딕" pitchFamily="18" charset="-127"/>
              </a:rPr>
              <a:t>|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`1.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회원관리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추가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삭제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목록확인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 2.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 검색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 3.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 대출 및 반납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 4.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 추가 및 삭제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4303" y="4566027"/>
            <a:ext cx="6722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0534B"/>
                </a:solidFill>
                <a:latin typeface="HY견고딕" pitchFamily="18" charset="-127"/>
                <a:ea typeface="HY견고딕" pitchFamily="18" charset="-127"/>
              </a:rPr>
              <a:t>코드 구성 </a:t>
            </a:r>
            <a:r>
              <a:rPr lang="en-US" altLang="ko-KR" dirty="0" smtClean="0">
                <a:solidFill>
                  <a:srgbClr val="F0534B"/>
                </a:solidFill>
                <a:latin typeface="HY견고딕" pitchFamily="18" charset="-127"/>
                <a:ea typeface="HY견고딕" pitchFamily="18" charset="-127"/>
              </a:rPr>
              <a:t>|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`1. data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 2.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gui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   3. operation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5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6427696" cy="465951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64"/>
          <p:cNvSpPr/>
          <p:nvPr/>
        </p:nvSpPr>
        <p:spPr>
          <a:xfrm flipH="1">
            <a:off x="874263" y="807865"/>
            <a:ext cx="68045" cy="388889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771476"/>
            <a:ext cx="12682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초기화</a:t>
            </a:r>
            <a:r>
              <a:rPr lang="ko-KR" altLang="en-US" sz="2400" dirty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면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75656" y="1700808"/>
            <a:ext cx="0" cy="4659510"/>
          </a:xfrm>
          <a:prstGeom prst="line">
            <a:avLst/>
          </a:prstGeom>
          <a:ln w="38100">
            <a:solidFill>
              <a:srgbClr val="F05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898292" y="1700808"/>
            <a:ext cx="0" cy="4659510"/>
          </a:xfrm>
          <a:prstGeom prst="line">
            <a:avLst/>
          </a:prstGeom>
          <a:ln w="38100">
            <a:solidFill>
              <a:srgbClr val="F05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1475656" y="1700808"/>
            <a:ext cx="6427696" cy="0"/>
          </a:xfrm>
          <a:prstGeom prst="line">
            <a:avLst/>
          </a:prstGeom>
          <a:ln w="38100">
            <a:solidFill>
              <a:srgbClr val="F05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1489580" y="6381328"/>
            <a:ext cx="6427696" cy="0"/>
          </a:xfrm>
          <a:prstGeom prst="line">
            <a:avLst/>
          </a:prstGeom>
          <a:ln w="38100">
            <a:solidFill>
              <a:srgbClr val="F05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23728" y="2060848"/>
            <a:ext cx="5400600" cy="33843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KakaoTalk_Video_20190619_1444_27_85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196752"/>
            <a:ext cx="8784976" cy="540060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Rectangle 64"/>
          <p:cNvSpPr/>
          <p:nvPr/>
        </p:nvSpPr>
        <p:spPr>
          <a:xfrm flipH="1">
            <a:off x="611560" y="513061"/>
            <a:ext cx="68045" cy="388889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897" y="476672"/>
            <a:ext cx="25314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프로젝트 데모 영상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572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499992" y="1233140"/>
            <a:ext cx="0" cy="5104061"/>
          </a:xfrm>
          <a:prstGeom prst="line">
            <a:avLst/>
          </a:prstGeom>
          <a:ln>
            <a:solidFill>
              <a:srgbClr val="F05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64"/>
          <p:cNvSpPr/>
          <p:nvPr/>
        </p:nvSpPr>
        <p:spPr>
          <a:xfrm flipH="1">
            <a:off x="907670" y="548679"/>
            <a:ext cx="45719" cy="684461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2559" y="485668"/>
            <a:ext cx="12682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핵심코드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5747" y="930206"/>
            <a:ext cx="3310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Book Class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4032447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12776"/>
            <a:ext cx="4176464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32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4"/>
          <p:cNvSpPr/>
          <p:nvPr/>
        </p:nvSpPr>
        <p:spPr>
          <a:xfrm flipH="1">
            <a:off x="907670" y="548679"/>
            <a:ext cx="45719" cy="684461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2559" y="485668"/>
            <a:ext cx="12682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핵심코드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5747" y="930206"/>
            <a:ext cx="3310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Book Search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67341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16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4"/>
          <p:cNvSpPr/>
          <p:nvPr/>
        </p:nvSpPr>
        <p:spPr>
          <a:xfrm flipH="1">
            <a:off x="907670" y="548679"/>
            <a:ext cx="45719" cy="684461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2559" y="485668"/>
            <a:ext cx="12682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핵심코드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5747" y="930206"/>
            <a:ext cx="3310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Book Test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92" y="1772814"/>
            <a:ext cx="6005768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517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499992" y="1233140"/>
            <a:ext cx="0" cy="5104061"/>
          </a:xfrm>
          <a:prstGeom prst="line">
            <a:avLst/>
          </a:prstGeom>
          <a:ln>
            <a:solidFill>
              <a:srgbClr val="F053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64"/>
          <p:cNvSpPr/>
          <p:nvPr/>
        </p:nvSpPr>
        <p:spPr>
          <a:xfrm flipH="1">
            <a:off x="907670" y="548679"/>
            <a:ext cx="45719" cy="684461"/>
          </a:xfrm>
          <a:prstGeom prst="rect">
            <a:avLst/>
          </a:prstGeom>
          <a:solidFill>
            <a:srgbClr val="F05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a고딕1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2559" y="485668"/>
            <a:ext cx="12682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 smtClean="0">
                <a:solidFill>
                  <a:srgbClr val="F0534B"/>
                </a:solidFill>
                <a:latin typeface="a고딕19"/>
                <a:ea typeface="a고딕19"/>
                <a:cs typeface="Open Sans"/>
              </a:rPr>
              <a:t>핵심코드</a:t>
            </a:r>
            <a:endParaRPr lang="en-US" altLang="ko-KR" sz="2400" dirty="0">
              <a:solidFill>
                <a:srgbClr val="F0534B"/>
              </a:solidFill>
              <a:latin typeface="a고딕19"/>
              <a:ea typeface="a고딕19"/>
              <a:cs typeface="Ope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5747" y="930206"/>
            <a:ext cx="3310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Member Class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4" y="1497130"/>
            <a:ext cx="4032448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56332"/>
            <a:ext cx="3888432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718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106</Words>
  <Application>Microsoft Office PowerPoint</Application>
  <PresentationFormat>화면 슬라이드 쇼(4:3)</PresentationFormat>
  <Paragraphs>43</Paragraphs>
  <Slides>12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</dc:creator>
  <cp:lastModifiedBy>R</cp:lastModifiedBy>
  <cp:revision>12</cp:revision>
  <dcterms:created xsi:type="dcterms:W3CDTF">2019-06-19T07:07:38Z</dcterms:created>
  <dcterms:modified xsi:type="dcterms:W3CDTF">2019-06-19T11:19:25Z</dcterms:modified>
</cp:coreProperties>
</file>